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87" r:id="rId35"/>
    <p:sldId id="378" r:id="rId36"/>
    <p:sldId id="379" r:id="rId37"/>
    <p:sldId id="381" r:id="rId38"/>
    <p:sldId id="380" r:id="rId39"/>
    <p:sldId id="373" r:id="rId40"/>
    <p:sldId id="26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06/07/2023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Multi-objective Optimization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75" y="1201764"/>
            <a:ext cx="1450487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vilfredo pare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62" y="1201764"/>
            <a:ext cx="1510633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  <a:p>
            <a:pPr lvl="1"/>
            <a:endParaRPr lang="en-US" dirty="0"/>
          </a:p>
          <a:p>
            <a:r>
              <a:rPr lang="en-US" dirty="0"/>
              <a:t>Boundary intersection</a:t>
            </a:r>
          </a:p>
          <a:p>
            <a:pPr lvl="1"/>
            <a:r>
              <a:rPr lang="en-US" dirty="0"/>
              <a:t>Requires knowing the attainable objective set</a:t>
            </a:r>
          </a:p>
          <a:p>
            <a:pPr lvl="1"/>
            <a:r>
              <a:rPr lang="en-US" dirty="0"/>
              <a:t>Not applicable to all problems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944C3-B7A6-4B82-B0EB-4DDB6C31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3"/>
            <a:ext cx="10515600" cy="868452"/>
          </a:xfrm>
        </p:spPr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C2191-E62D-48AE-9EA2-77A73C70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581F-5560-460D-B9E9-D92AA54D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3" y="1417639"/>
            <a:ext cx="6344535" cy="528711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2262AFD-CC8F-41E4-AD20-AFEF70E0F73E}"/>
              </a:ext>
            </a:extLst>
          </p:cNvPr>
          <p:cNvCxnSpPr>
            <a:cxnSpLocks/>
          </p:cNvCxnSpPr>
          <p:nvPr/>
        </p:nvCxnSpPr>
        <p:spPr>
          <a:xfrm flipV="1">
            <a:off x="3088850" y="1772240"/>
            <a:ext cx="4223209" cy="2743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574FD8A-76FC-45D4-835A-C6259878A5ED}"/>
              </a:ext>
            </a:extLst>
          </p:cNvPr>
          <p:cNvCxnSpPr>
            <a:cxnSpLocks/>
          </p:cNvCxnSpPr>
          <p:nvPr/>
        </p:nvCxnSpPr>
        <p:spPr>
          <a:xfrm flipV="1">
            <a:off x="4523296" y="2988297"/>
            <a:ext cx="4127368" cy="27267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8C1DE6DC-A0E5-4008-8C04-C487F13F6B66}"/>
              </a:ext>
            </a:extLst>
          </p:cNvPr>
          <p:cNvSpPr/>
          <p:nvPr/>
        </p:nvSpPr>
        <p:spPr>
          <a:xfrm>
            <a:off x="6252642" y="2366607"/>
            <a:ext cx="108000" cy="108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EC184E-CFC6-4743-B228-34E96DE9E519}"/>
              </a:ext>
            </a:extLst>
          </p:cNvPr>
          <p:cNvSpPr/>
          <p:nvPr/>
        </p:nvSpPr>
        <p:spPr>
          <a:xfrm>
            <a:off x="7744460" y="3502660"/>
            <a:ext cx="106680" cy="108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</a:t>
            </a:r>
            <a:r>
              <a:rPr lang="en-US" i="1" dirty="0"/>
              <a:t>Multi-objective Optimization using Evolutionary Algorithms</a:t>
            </a:r>
            <a:r>
              <a:rPr lang="en-US" dirty="0"/>
              <a:t>, 2011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Microsoft Office PowerPoint</Application>
  <PresentationFormat>Grand écran</PresentationFormat>
  <Paragraphs>256</Paragraphs>
  <Slides>40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53</cp:revision>
  <dcterms:created xsi:type="dcterms:W3CDTF">2020-06-05T13:14:31Z</dcterms:created>
  <dcterms:modified xsi:type="dcterms:W3CDTF">2023-07-06T19:00:11Z</dcterms:modified>
</cp:coreProperties>
</file>